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7" r:id="rId4"/>
  </p:sldMasterIdLst>
  <p:notesMasterIdLst>
    <p:notesMasterId r:id="rId14"/>
  </p:notesMasterIdLst>
  <p:handoutMasterIdLst>
    <p:handoutMasterId r:id="rId15"/>
  </p:handoutMasterIdLst>
  <p:sldIdLst>
    <p:sldId id="1865" r:id="rId5"/>
    <p:sldId id="290" r:id="rId6"/>
    <p:sldId id="340" r:id="rId7"/>
    <p:sldId id="1867" r:id="rId8"/>
    <p:sldId id="1868" r:id="rId9"/>
    <p:sldId id="343" r:id="rId10"/>
    <p:sldId id="346" r:id="rId11"/>
    <p:sldId id="342" r:id="rId12"/>
    <p:sldId id="1869" r:id="rId1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Set 1" id="{1CA46CF7-019E-4A07-AEE4-E178E9B912FC}">
          <p14:sldIdLst>
            <p14:sldId id="1865"/>
            <p14:sldId id="290"/>
            <p14:sldId id="340"/>
            <p14:sldId id="1867"/>
            <p14:sldId id="1868"/>
            <p14:sldId id="343"/>
            <p14:sldId id="346"/>
            <p14:sldId id="342"/>
            <p14:sldId id="1869"/>
          </p14:sldIdLst>
        </p14:section>
      </p14:sectionLst>
    </p:ext>
    <p:ext uri="{EFAFB233-063F-42B5-8137-9DF3F51BA10A}">
      <p15:sldGuideLst xmlns:p15="http://schemas.microsoft.com/office/powerpoint/2012/main">
        <p15:guide id="1" orient="horz" pos="2184" userDrawn="1">
          <p15:clr>
            <a:srgbClr val="A4A3A4"/>
          </p15:clr>
        </p15:guide>
        <p15:guide id="2" pos="552" userDrawn="1">
          <p15:clr>
            <a:srgbClr val="A4A3A4"/>
          </p15:clr>
        </p15:guide>
        <p15:guide id="3" pos="7200" userDrawn="1">
          <p15:clr>
            <a:srgbClr val="A4A3A4"/>
          </p15:clr>
        </p15:guide>
        <p15:guide id="4" pos="4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25"/>
    <a:srgbClr val="007788"/>
    <a:srgbClr val="297C2A"/>
    <a:srgbClr val="FE4387"/>
    <a:srgbClr val="F69000"/>
    <a:srgbClr val="01C2D1"/>
    <a:srgbClr val="D6D734"/>
    <a:srgbClr val="005C68"/>
    <a:srgbClr val="3B2E5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33" autoAdjust="0"/>
    <p:restoredTop sz="96374" autoAdjust="0"/>
  </p:normalViewPr>
  <p:slideViewPr>
    <p:cSldViewPr snapToGrid="0">
      <p:cViewPr varScale="1">
        <p:scale>
          <a:sx n="68" d="100"/>
          <a:sy n="68" d="100"/>
        </p:scale>
        <p:origin x="930" y="48"/>
      </p:cViewPr>
      <p:guideLst>
        <p:guide orient="horz" pos="2184"/>
        <p:guide pos="552"/>
        <p:guide pos="7200"/>
        <p:guide pos="4368"/>
      </p:guideLst>
    </p:cSldViewPr>
  </p:slideViewPr>
  <p:outlineViewPr>
    <p:cViewPr>
      <p:scale>
        <a:sx n="33" d="100"/>
        <a:sy n="33" d="100"/>
      </p:scale>
      <p:origin x="0" y="-244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48" d="100"/>
          <a:sy n="48" d="100"/>
        </p:scale>
        <p:origin x="2684"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E63EFB-A45E-45D2-917C-2262C9B2BC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7B3576-EAA7-4886-8787-F094B8D8EE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E40A2C-D4F8-447C-8646-65B623846323}" type="datetimeFigureOut">
              <a:rPr lang="en-US" smtClean="0"/>
              <a:t>2/11/2021</a:t>
            </a:fld>
            <a:endParaRPr lang="en-US" dirty="0"/>
          </a:p>
        </p:txBody>
      </p:sp>
      <p:sp>
        <p:nvSpPr>
          <p:cNvPr id="4" name="Footer Placeholder 3">
            <a:extLst>
              <a:ext uri="{FF2B5EF4-FFF2-40B4-BE49-F238E27FC236}">
                <a16:creationId xmlns:a16="http://schemas.microsoft.com/office/drawing/2014/main" id="{92269D18-8FB0-418D-B70C-328BCC8125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DE3EAB1-782C-4544-A059-833371A45B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CE8B11-E9E4-46BC-B69D-DFCBD15173AE}" type="slidenum">
              <a:rPr lang="en-US" smtClean="0"/>
              <a:t>‹#›</a:t>
            </a:fld>
            <a:endParaRPr lang="en-US" dirty="0"/>
          </a:p>
        </p:txBody>
      </p:sp>
    </p:spTree>
    <p:extLst>
      <p:ext uri="{BB962C8B-B14F-4D97-AF65-F5344CB8AC3E}">
        <p14:creationId xmlns:p14="http://schemas.microsoft.com/office/powerpoint/2010/main" val="3203814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1</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193350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085E68BF-F949-4200-A94B-5416B99C08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FB582FB-8BE3-4119-9656-97950D1F7D3A}" type="slidenum">
              <a:rPr lang="en-US" altLang="en-US">
                <a:latin typeface="Times New Roman" panose="02020603050405020304" pitchFamily="18" charset="0"/>
              </a:rPr>
              <a:pPr/>
              <a:t>2</a:t>
            </a:fld>
            <a:endParaRPr lang="en-US" altLang="en-US">
              <a:latin typeface="Times New Roman" panose="02020603050405020304" pitchFamily="18" charset="0"/>
            </a:endParaRPr>
          </a:p>
        </p:txBody>
      </p:sp>
      <p:sp>
        <p:nvSpPr>
          <p:cNvPr id="5123" name="Rectangle 3">
            <a:extLst>
              <a:ext uri="{FF2B5EF4-FFF2-40B4-BE49-F238E27FC236}">
                <a16:creationId xmlns:a16="http://schemas.microsoft.com/office/drawing/2014/main" id="{723DD503-A0BB-4EB1-BDFA-0F7CC1C5390A}"/>
              </a:ext>
            </a:extLst>
          </p:cNvPr>
          <p:cNvSpPr>
            <a:spLocks noGrp="1" noRot="1" noChangeAspect="1" noChangeArrowheads="1" noTextEdit="1"/>
          </p:cNvSpPr>
          <p:nvPr>
            <p:ph type="sldImg"/>
          </p:nvPr>
        </p:nvSpPr>
        <p:spPr>
          <a:ln/>
        </p:spPr>
      </p:sp>
      <p:sp>
        <p:nvSpPr>
          <p:cNvPr id="5124" name="Rectangle 2">
            <a:extLst>
              <a:ext uri="{FF2B5EF4-FFF2-40B4-BE49-F238E27FC236}">
                <a16:creationId xmlns:a16="http://schemas.microsoft.com/office/drawing/2014/main" id="{5ECD2735-158D-46DF-BA59-439D0A7B91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628217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B232B5C-3440-476E-8989-5656354CD7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19FBC0F-EB73-4F20-8D96-AD8E4E3F7EE0}" type="slidenum">
              <a:rPr lang="en-US" altLang="en-US">
                <a:latin typeface="Times New Roman" panose="02020603050405020304" pitchFamily="18" charset="0"/>
              </a:rPr>
              <a:pPr/>
              <a:t>3</a:t>
            </a:fld>
            <a:endParaRPr lang="en-US" altLang="en-US">
              <a:latin typeface="Times New Roman" panose="02020603050405020304" pitchFamily="18" charset="0"/>
            </a:endParaRPr>
          </a:p>
        </p:txBody>
      </p:sp>
      <p:sp>
        <p:nvSpPr>
          <p:cNvPr id="7171" name="Rectangle 3">
            <a:extLst>
              <a:ext uri="{FF2B5EF4-FFF2-40B4-BE49-F238E27FC236}">
                <a16:creationId xmlns:a16="http://schemas.microsoft.com/office/drawing/2014/main" id="{4B4B9873-137C-41AB-8F3D-41B6DC335320}"/>
              </a:ext>
            </a:extLst>
          </p:cNvPr>
          <p:cNvSpPr>
            <a:spLocks noGrp="1" noRot="1" noChangeAspect="1" noChangeArrowheads="1" noTextEdit="1"/>
          </p:cNvSpPr>
          <p:nvPr>
            <p:ph type="sldImg"/>
          </p:nvPr>
        </p:nvSpPr>
        <p:spPr>
          <a:ln/>
        </p:spPr>
      </p:sp>
      <p:sp>
        <p:nvSpPr>
          <p:cNvPr id="7172" name="Rectangle 2">
            <a:extLst>
              <a:ext uri="{FF2B5EF4-FFF2-40B4-BE49-F238E27FC236}">
                <a16:creationId xmlns:a16="http://schemas.microsoft.com/office/drawing/2014/main" id="{F273A041-3239-4C22-836A-1ABAD38D2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369855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6F84C0F7-3EC4-40B4-A788-26519EB733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2934FA1-FA36-497A-AA80-0A579446FE5D}" type="slidenum">
              <a:rPr lang="en-US" altLang="en-US">
                <a:latin typeface="Times New Roman" panose="02020603050405020304" pitchFamily="18" charset="0"/>
              </a:rPr>
              <a:pPr/>
              <a:t>6</a:t>
            </a:fld>
            <a:endParaRPr lang="en-US" altLang="en-US">
              <a:latin typeface="Times New Roman" panose="02020603050405020304" pitchFamily="18" charset="0"/>
            </a:endParaRPr>
          </a:p>
        </p:txBody>
      </p:sp>
      <p:sp>
        <p:nvSpPr>
          <p:cNvPr id="11267" name="Rectangle 3">
            <a:extLst>
              <a:ext uri="{FF2B5EF4-FFF2-40B4-BE49-F238E27FC236}">
                <a16:creationId xmlns:a16="http://schemas.microsoft.com/office/drawing/2014/main" id="{BFC77067-A2FE-469E-8C84-D2EFF8A0411B}"/>
              </a:ext>
            </a:extLst>
          </p:cNvPr>
          <p:cNvSpPr>
            <a:spLocks noGrp="1" noRot="1" noChangeAspect="1" noChangeArrowheads="1" noTextEdit="1"/>
          </p:cNvSpPr>
          <p:nvPr>
            <p:ph type="sldImg"/>
          </p:nvPr>
        </p:nvSpPr>
        <p:spPr>
          <a:ln/>
        </p:spPr>
      </p:sp>
      <p:sp>
        <p:nvSpPr>
          <p:cNvPr id="11268" name="Rectangle 2">
            <a:extLst>
              <a:ext uri="{FF2B5EF4-FFF2-40B4-BE49-F238E27FC236}">
                <a16:creationId xmlns:a16="http://schemas.microsoft.com/office/drawing/2014/main" id="{552D3620-89C4-4BF6-9D36-0F71587FB5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981019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4CA1C199-C70A-4AAC-83A3-693B952249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F1B3993-CF98-41BC-BAAF-5068CA53B4C2}" type="slidenum">
              <a:rPr lang="en-US" altLang="en-US">
                <a:latin typeface="Times New Roman" panose="02020603050405020304" pitchFamily="18" charset="0"/>
              </a:rPr>
              <a:pPr/>
              <a:t>7</a:t>
            </a:fld>
            <a:endParaRPr lang="en-US" altLang="en-US">
              <a:latin typeface="Times New Roman" panose="02020603050405020304" pitchFamily="18" charset="0"/>
            </a:endParaRPr>
          </a:p>
        </p:txBody>
      </p:sp>
      <p:sp>
        <p:nvSpPr>
          <p:cNvPr id="13315" name="Rectangle 3">
            <a:extLst>
              <a:ext uri="{FF2B5EF4-FFF2-40B4-BE49-F238E27FC236}">
                <a16:creationId xmlns:a16="http://schemas.microsoft.com/office/drawing/2014/main" id="{207C9EDC-F1A3-44AF-B2D1-337312E183D4}"/>
              </a:ext>
            </a:extLst>
          </p:cNvPr>
          <p:cNvSpPr>
            <a:spLocks noGrp="1" noRot="1" noChangeAspect="1" noChangeArrowheads="1" noTextEdit="1"/>
          </p:cNvSpPr>
          <p:nvPr>
            <p:ph type="sldImg"/>
          </p:nvPr>
        </p:nvSpPr>
        <p:spPr>
          <a:ln/>
        </p:spPr>
      </p:sp>
      <p:sp>
        <p:nvSpPr>
          <p:cNvPr id="13316" name="Rectangle 2">
            <a:extLst>
              <a:ext uri="{FF2B5EF4-FFF2-40B4-BE49-F238E27FC236}">
                <a16:creationId xmlns:a16="http://schemas.microsoft.com/office/drawing/2014/main" id="{858C44CD-CF46-4354-BAC1-F68DBAF2DA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853148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D7BB9467-FAF5-4367-91AB-764476C663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E08BFA9-1B63-42DD-B33E-6AB29290EBF0}" type="slidenum">
              <a:rPr lang="en-US" altLang="en-US">
                <a:latin typeface="Times New Roman" panose="02020603050405020304" pitchFamily="18" charset="0"/>
              </a:rPr>
              <a:pPr/>
              <a:t>8</a:t>
            </a:fld>
            <a:endParaRPr lang="en-US" altLang="en-US">
              <a:latin typeface="Times New Roman" panose="02020603050405020304" pitchFamily="18" charset="0"/>
            </a:endParaRPr>
          </a:p>
        </p:txBody>
      </p:sp>
      <p:sp>
        <p:nvSpPr>
          <p:cNvPr id="9219" name="Rectangle 3">
            <a:extLst>
              <a:ext uri="{FF2B5EF4-FFF2-40B4-BE49-F238E27FC236}">
                <a16:creationId xmlns:a16="http://schemas.microsoft.com/office/drawing/2014/main" id="{ADC85563-A389-4ABA-B2F0-E73479A23C6A}"/>
              </a:ext>
            </a:extLst>
          </p:cNvPr>
          <p:cNvSpPr>
            <a:spLocks noGrp="1" noRot="1" noChangeAspect="1" noChangeArrowheads="1" noTextEdit="1"/>
          </p:cNvSpPr>
          <p:nvPr>
            <p:ph type="sldImg"/>
          </p:nvPr>
        </p:nvSpPr>
        <p:spPr>
          <a:ln/>
        </p:spPr>
      </p:sp>
      <p:sp>
        <p:nvSpPr>
          <p:cNvPr id="9220" name="Rectangle 2">
            <a:extLst>
              <a:ext uri="{FF2B5EF4-FFF2-40B4-BE49-F238E27FC236}">
                <a16:creationId xmlns:a16="http://schemas.microsoft.com/office/drawing/2014/main" id="{F99A6911-587E-40B6-A398-7501F8F03D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511285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FA415FA-D077-4CB7-8CBC-8F39C7C51748}"/>
              </a:ext>
            </a:extLst>
          </p:cNvPr>
          <p:cNvSpPr>
            <a:spLocks noGrp="1"/>
          </p:cNvSpPr>
          <p:nvPr>
            <p:ph type="title" hasCustomPrompt="1"/>
          </p:nvPr>
        </p:nvSpPr>
        <p:spPr>
          <a:xfrm>
            <a:off x="3840480" y="2770632"/>
            <a:ext cx="7443216" cy="1325563"/>
          </a:xfrm>
        </p:spPr>
        <p:txBody>
          <a:bodyPr anchor="b">
            <a:normAutofit/>
          </a:bodyPr>
          <a:lstStyle>
            <a:lvl1pPr algn="ctr">
              <a:defRPr sz="4800" b="1"/>
            </a:lvl1pPr>
          </a:lstStyle>
          <a:p>
            <a:r>
              <a:rPr lang="en-US"/>
              <a:t>Click to add title</a:t>
            </a:r>
            <a:endParaRPr lang="en-US" dirty="0"/>
          </a:p>
        </p:txBody>
      </p:sp>
      <p:pic>
        <p:nvPicPr>
          <p:cNvPr id="2" name="Graphic 1">
            <a:extLst>
              <a:ext uri="{FF2B5EF4-FFF2-40B4-BE49-F238E27FC236}">
                <a16:creationId xmlns:a16="http://schemas.microsoft.com/office/drawing/2014/main" id="{4484D66F-7657-44F5-BAE9-F676B76CBA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00475" cy="6858000"/>
          </a:xfrm>
          <a:prstGeom prst="rect">
            <a:avLst/>
          </a:prstGeom>
        </p:spPr>
      </p:pic>
    </p:spTree>
    <p:extLst>
      <p:ext uri="{BB962C8B-B14F-4D97-AF65-F5344CB8AC3E}">
        <p14:creationId xmlns:p14="http://schemas.microsoft.com/office/powerpoint/2010/main" val="2950308505"/>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1"/>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Insert Text Here</a:t>
            </a:r>
          </a:p>
        </p:txBody>
      </p:sp>
      <p:pic>
        <p:nvPicPr>
          <p:cNvPr id="6" name="Graphic 5" hidden="1">
            <a:extLst>
              <a:ext uri="{FF2B5EF4-FFF2-40B4-BE49-F238E27FC236}">
                <a16:creationId xmlns:a16="http://schemas.microsoft.com/office/drawing/2014/main" id="{1979441F-BDF5-41C8-933A-7E284F6703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52905"/>
            <a:ext cx="12192000" cy="857250"/>
          </a:xfrm>
          <a:prstGeom prst="rect">
            <a:avLst/>
          </a:prstGeom>
        </p:spPr>
      </p:pic>
      <p:pic>
        <p:nvPicPr>
          <p:cNvPr id="2" name="Graphic 1">
            <a:extLst>
              <a:ext uri="{FF2B5EF4-FFF2-40B4-BE49-F238E27FC236}">
                <a16:creationId xmlns:a16="http://schemas.microsoft.com/office/drawing/2014/main" id="{E4C7544D-BD57-4504-AC5A-951E353C24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241878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j-lt"/>
                <a:ea typeface="+mn-ea"/>
                <a:cs typeface="Segoe UI" pitchFamily="34" charset="0"/>
              </a:defRPr>
            </a:lvl1pPr>
          </a:lstStyle>
          <a:p>
            <a:r>
              <a:rPr lang="en-US" dirty="0"/>
              <a:t>Insert text here</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12" name="Graphic 11">
            <a:extLst>
              <a:ext uri="{FF2B5EF4-FFF2-40B4-BE49-F238E27FC236}">
                <a16:creationId xmlns:a16="http://schemas.microsoft.com/office/drawing/2014/main" id="{9066358F-3531-4B96-B041-02BD184014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1644204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2"/>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2" name="Title 1">
            <a:extLst>
              <a:ext uri="{FF2B5EF4-FFF2-40B4-BE49-F238E27FC236}">
                <a16:creationId xmlns:a16="http://schemas.microsoft.com/office/drawing/2014/main" id="{A07E4664-9EEE-4A2F-B223-5F295C6BFB16}"/>
              </a:ext>
            </a:extLst>
          </p:cNvPr>
          <p:cNvSpPr>
            <a:spLocks noGrp="1"/>
          </p:cNvSpPr>
          <p:nvPr>
            <p:ph type="title"/>
          </p:nvPr>
        </p:nvSpPr>
        <p:spPr>
          <a:xfrm>
            <a:off x="761999" y="715964"/>
            <a:ext cx="10667999" cy="646332"/>
          </a:xfrm>
        </p:spPr>
        <p:txBody>
          <a:bodyPr vert="horz" lIns="0" tIns="45720" rIns="91440" bIns="45720" rtlCol="0">
            <a:normAutofit/>
          </a:bodyPr>
          <a:lstStyle>
            <a:lvl1pPr>
              <a:defRPr lang="en-US" sz="4000" dirty="0">
                <a:solidFill>
                  <a:schemeClr val="accent3"/>
                </a:solidFill>
                <a:latin typeface="+mj-lt"/>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8151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2/11/2021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420321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639E2D27-86DA-418C-85F6-2006E1356AA5}"/>
              </a:ext>
            </a:extLst>
          </p:cNvPr>
          <p:cNvSpPr>
            <a:spLocks noGrp="1"/>
          </p:cNvSpPr>
          <p:nvPr>
            <p:ph type="dt" sz="half" idx="10"/>
          </p:nvPr>
        </p:nvSpPr>
        <p:spPr/>
        <p:txBody>
          <a:bodyPr/>
          <a:lstStyle>
            <a:lvl1pPr>
              <a:defRPr/>
            </a:lvl1pPr>
          </a:lstStyle>
          <a:p>
            <a:pPr>
              <a:defRPr/>
            </a:pPr>
            <a:endParaRPr lang="en-US"/>
          </a:p>
        </p:txBody>
      </p:sp>
      <p:sp>
        <p:nvSpPr>
          <p:cNvPr id="4" name="Footer Placeholder 21">
            <a:extLst>
              <a:ext uri="{FF2B5EF4-FFF2-40B4-BE49-F238E27FC236}">
                <a16:creationId xmlns:a16="http://schemas.microsoft.com/office/drawing/2014/main" id="{6504CA7E-B13C-4F55-932A-CEAB59C0A9A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17">
            <a:extLst>
              <a:ext uri="{FF2B5EF4-FFF2-40B4-BE49-F238E27FC236}">
                <a16:creationId xmlns:a16="http://schemas.microsoft.com/office/drawing/2014/main" id="{F9DAD946-3863-4F4E-A5A4-056F789BF10A}"/>
              </a:ext>
            </a:extLst>
          </p:cNvPr>
          <p:cNvSpPr>
            <a:spLocks noGrp="1"/>
          </p:cNvSpPr>
          <p:nvPr>
            <p:ph type="sldNum" sz="quarter" idx="12"/>
          </p:nvPr>
        </p:nvSpPr>
        <p:spPr/>
        <p:txBody>
          <a:bodyPr/>
          <a:lstStyle>
            <a:lvl1pPr>
              <a:defRPr/>
            </a:lvl1pPr>
          </a:lstStyle>
          <a:p>
            <a:pPr>
              <a:defRPr/>
            </a:pPr>
            <a:fld id="{D02C2222-9C3A-45D1-82AD-9D8B74D5018E}" type="slidenum">
              <a:rPr lang="en-US" altLang="en-US"/>
              <a:pPr>
                <a:defRPr/>
              </a:pPr>
              <a:t>‹#›</a:t>
            </a:fld>
            <a:endParaRPr lang="en-US" altLang="en-US"/>
          </a:p>
        </p:txBody>
      </p:sp>
    </p:spTree>
    <p:extLst>
      <p:ext uri="{BB962C8B-B14F-4D97-AF65-F5344CB8AC3E}">
        <p14:creationId xmlns:p14="http://schemas.microsoft.com/office/powerpoint/2010/main" val="842347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7202624" y="715962"/>
            <a:ext cx="4227375" cy="4727907"/>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3" name="Title 2">
            <a:extLst>
              <a:ext uri="{FF2B5EF4-FFF2-40B4-BE49-F238E27FC236}">
                <a16:creationId xmlns:a16="http://schemas.microsoft.com/office/drawing/2014/main" id="{164D0D78-72DF-43BD-8B4F-DE52DA013C52}"/>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pic>
        <p:nvPicPr>
          <p:cNvPr id="2" name="Graphic 1">
            <a:extLst>
              <a:ext uri="{FF2B5EF4-FFF2-40B4-BE49-F238E27FC236}">
                <a16:creationId xmlns:a16="http://schemas.microsoft.com/office/drawing/2014/main" id="{DAFD71A9-C105-43A7-88DA-9FFC5174C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Tree>
    <p:extLst>
      <p:ext uri="{BB962C8B-B14F-4D97-AF65-F5344CB8AC3E}">
        <p14:creationId xmlns:p14="http://schemas.microsoft.com/office/powerpoint/2010/main" val="652059179"/>
      </p:ext>
    </p:extLst>
  </p:cSld>
  <p:clrMapOvr>
    <a:masterClrMapping/>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pic>
        <p:nvPicPr>
          <p:cNvPr id="2" name="Graphic 1">
            <a:extLst>
              <a:ext uri="{FF2B5EF4-FFF2-40B4-BE49-F238E27FC236}">
                <a16:creationId xmlns:a16="http://schemas.microsoft.com/office/drawing/2014/main" id="{074AC9B3-247D-45E3-9C91-C248ADAFBA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
        <p:nvSpPr>
          <p:cNvPr id="3" name="Title 2">
            <a:extLst>
              <a:ext uri="{FF2B5EF4-FFF2-40B4-BE49-F238E27FC236}">
                <a16:creationId xmlns:a16="http://schemas.microsoft.com/office/drawing/2014/main" id="{BB8295CA-882D-4533-80DA-6D6EA01257A6}"/>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587292952"/>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tx1"/>
                </a:solidFill>
              </a:defRPr>
            </a:lvl1pPr>
            <a:lvl2pPr marL="283464" indent="-283464">
              <a:spcBef>
                <a:spcPts val="1000"/>
              </a:spcBef>
              <a:defRPr sz="1800">
                <a:solidFill>
                  <a:schemeClr val="tx1"/>
                </a:solidFill>
              </a:defRPr>
            </a:lvl2pPr>
          </a:lstStyle>
          <a:p>
            <a:pPr lvl="0"/>
            <a:r>
              <a:rPr lang="en-US"/>
              <a:t>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42928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024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2000" b="1">
                <a:solidFill>
                  <a:schemeClr val="tx1"/>
                </a:solidFill>
              </a:defRPr>
            </a:lvl1pPr>
            <a:lvl2pPr marL="283464" indent="-283464">
              <a:spcBef>
                <a:spcPts val="1000"/>
              </a:spcBef>
              <a:defRPr sz="1800">
                <a:solidFill>
                  <a:schemeClr val="tx1"/>
                </a:solidFill>
              </a:defRPr>
            </a:lvl2pPr>
          </a:lstStyle>
          <a:p>
            <a:pPr lvl="0"/>
            <a:r>
              <a:rPr lang="en-US"/>
              <a:t>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tx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0419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accent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5319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etti Content Purple">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3" name="Graphic 2">
            <a:extLst>
              <a:ext uri="{FF2B5EF4-FFF2-40B4-BE49-F238E27FC236}">
                <a16:creationId xmlns:a16="http://schemas.microsoft.com/office/drawing/2014/main" id="{EEE98737-74D2-46C7-8655-74871A420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4" name="Graphic 3">
            <a:extLst>
              <a:ext uri="{FF2B5EF4-FFF2-40B4-BE49-F238E27FC236}">
                <a16:creationId xmlns:a16="http://schemas.microsoft.com/office/drawing/2014/main" id="{7146B861-BC3C-4898-95DE-944AB0875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284264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6127">
          <p15:clr>
            <a:srgbClr val="5ACBF0"/>
          </p15:clr>
        </p15:guide>
        <p15:guide id="3" orient="horz" pos="216" userDrawn="1">
          <p15:clr>
            <a:srgbClr val="5ACBF0"/>
          </p15:clr>
        </p15:guide>
        <p15:guide id="4" orient="horz" pos="1560" userDrawn="1">
          <p15:clr>
            <a:srgbClr val="5ACBF0"/>
          </p15:clr>
        </p15:guide>
        <p15:guide id="5" orient="horz" pos="39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etti Content Blue">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3" name="Graphic 2">
            <a:extLst>
              <a:ext uri="{FF2B5EF4-FFF2-40B4-BE49-F238E27FC236}">
                <a16:creationId xmlns:a16="http://schemas.microsoft.com/office/drawing/2014/main" id="{B4FBE5B2-2D6A-4DC6-9944-CF3D7EC50A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8" name="Graphic 7">
            <a:extLst>
              <a:ext uri="{FF2B5EF4-FFF2-40B4-BE49-F238E27FC236}">
                <a16:creationId xmlns:a16="http://schemas.microsoft.com/office/drawing/2014/main" id="{B9407BD0-C2EE-44A7-8749-433953FD1F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370105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 userDrawn="1">
          <p15:clr>
            <a:srgbClr val="FBAE40"/>
          </p15:clr>
        </p15:guide>
        <p15:guide id="2" pos="6127">
          <p15:clr>
            <a:srgbClr val="5ACBF0"/>
          </p15:clr>
        </p15:guide>
        <p15:guide id="3" orient="horz" pos="216" userDrawn="1">
          <p15:clr>
            <a:srgbClr val="5ACBF0"/>
          </p15:clr>
        </p15:guide>
        <p15:guide id="4" orient="horz" pos="4128" userDrawn="1">
          <p15:clr>
            <a:srgbClr val="5ACBF0"/>
          </p15:clr>
        </p15:guide>
        <p15:guide id="5" orient="horz" pos="393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2/11/2021</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1595586410"/>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9" r:id="rId5"/>
    <p:sldLayoutId id="2147483730" r:id="rId6"/>
    <p:sldLayoutId id="2147483722" r:id="rId7"/>
    <p:sldLayoutId id="2147483723" r:id="rId8"/>
    <p:sldLayoutId id="2147483724" r:id="rId9"/>
    <p:sldLayoutId id="2147483725" r:id="rId10"/>
    <p:sldLayoutId id="2147483726" r:id="rId11"/>
    <p:sldLayoutId id="2147483727" r:id="rId12"/>
    <p:sldLayoutId id="2147483728" r:id="rId13"/>
    <p:sldLayoutId id="2147483731" r:id="rId14"/>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history.com/topics/sports/olympic-games"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www.specialolympics.org/"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25.jpeg"/><Relationship Id="rId4" Type="http://schemas.openxmlformats.org/officeDocument/2006/relationships/hyperlink" Target="https://wish.or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biography.com/people/george-w-bush-9232768"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hyperlink" Target="https://www.history.com/topics/civil-rights-movement/naacp"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A7E8EA-FF4D-4A68-97F9-3EBE97F73E12}"/>
              </a:ext>
            </a:extLst>
          </p:cNvPr>
          <p:cNvSpPr>
            <a:spLocks noGrp="1"/>
          </p:cNvSpPr>
          <p:nvPr>
            <p:ph type="title"/>
          </p:nvPr>
        </p:nvSpPr>
        <p:spPr>
          <a:xfrm>
            <a:off x="2509381" y="1111349"/>
            <a:ext cx="9682619" cy="5652574"/>
          </a:xfrm>
        </p:spPr>
        <p:txBody>
          <a:bodyPr>
            <a:noAutofit/>
          </a:bodyPr>
          <a:lstStyle/>
          <a:p>
            <a:r>
              <a:rPr lang="en-US" sz="7200" dirty="0">
                <a:solidFill>
                  <a:schemeClr val="accent3"/>
                </a:solidFill>
              </a:rPr>
              <a:t>Black</a:t>
            </a:r>
            <a:r>
              <a:rPr lang="en-US" sz="7200" dirty="0"/>
              <a:t> </a:t>
            </a:r>
            <a:r>
              <a:rPr lang="en-US" sz="7200" dirty="0">
                <a:solidFill>
                  <a:schemeClr val="accent2"/>
                </a:solidFill>
              </a:rPr>
              <a:t>History</a:t>
            </a:r>
            <a:r>
              <a:rPr lang="en-US" sz="7200" dirty="0"/>
              <a:t> </a:t>
            </a:r>
            <a:r>
              <a:rPr lang="en-US" sz="7200" dirty="0">
                <a:solidFill>
                  <a:schemeClr val="accent5"/>
                </a:solidFill>
              </a:rPr>
              <a:t>Month</a:t>
            </a:r>
            <a:br>
              <a:rPr lang="en-US" sz="4800" dirty="0">
                <a:solidFill>
                  <a:schemeClr val="accent5"/>
                </a:solidFill>
              </a:rPr>
            </a:br>
            <a:br>
              <a:rPr lang="en-US" sz="4800" dirty="0">
                <a:solidFill>
                  <a:schemeClr val="accent5"/>
                </a:solidFill>
              </a:rPr>
            </a:br>
            <a:br>
              <a:rPr lang="en-US" sz="4800" dirty="0">
                <a:solidFill>
                  <a:schemeClr val="accent5"/>
                </a:solidFill>
              </a:rPr>
            </a:br>
            <a:br>
              <a:rPr lang="en-US" sz="4800" dirty="0">
                <a:solidFill>
                  <a:schemeClr val="accent5"/>
                </a:solidFill>
              </a:rPr>
            </a:br>
            <a:br>
              <a:rPr lang="en-US" sz="4800" dirty="0">
                <a:solidFill>
                  <a:schemeClr val="accent5"/>
                </a:solidFill>
              </a:rPr>
            </a:br>
            <a:br>
              <a:rPr lang="en-US" sz="4800" dirty="0">
                <a:solidFill>
                  <a:schemeClr val="accent5"/>
                </a:solidFill>
              </a:rPr>
            </a:br>
            <a:r>
              <a:rPr lang="en-US" sz="4800" dirty="0" err="1">
                <a:solidFill>
                  <a:srgbClr val="2A9D8F"/>
                </a:solidFill>
              </a:rPr>
              <a:t>Lakessa</a:t>
            </a:r>
            <a:r>
              <a:rPr lang="en-US" dirty="0">
                <a:solidFill>
                  <a:srgbClr val="2A9D8F"/>
                </a:solidFill>
              </a:rPr>
              <a:t> </a:t>
            </a:r>
            <a:r>
              <a:rPr lang="en-US" dirty="0">
                <a:solidFill>
                  <a:srgbClr val="E76F51"/>
                </a:solidFill>
              </a:rPr>
              <a:t>Johnson</a:t>
            </a:r>
            <a:br>
              <a:rPr lang="en-US" sz="4800" dirty="0">
                <a:solidFill>
                  <a:schemeClr val="accent5"/>
                </a:solidFill>
              </a:rPr>
            </a:br>
            <a:r>
              <a:rPr lang="en-US" dirty="0">
                <a:solidFill>
                  <a:schemeClr val="accent3"/>
                </a:solidFill>
              </a:rPr>
              <a:t> PLC  </a:t>
            </a:r>
            <a:r>
              <a:rPr lang="en-US" dirty="0">
                <a:solidFill>
                  <a:schemeClr val="accent2"/>
                </a:solidFill>
              </a:rPr>
              <a:t>Coach</a:t>
            </a:r>
            <a:endParaRPr lang="en-US" sz="4800" dirty="0">
              <a:solidFill>
                <a:schemeClr val="accent2"/>
              </a:solidFill>
            </a:endParaRPr>
          </a:p>
        </p:txBody>
      </p:sp>
      <p:pic>
        <p:nvPicPr>
          <p:cNvPr id="2" name="WIN_20210211_16_11_26_Pro">
            <a:hlinkClick r:id="" action="ppaction://media"/>
            <a:extLst>
              <a:ext uri="{FF2B5EF4-FFF2-40B4-BE49-F238E27FC236}">
                <a16:creationId xmlns:a16="http://schemas.microsoft.com/office/drawing/2014/main" id="{80C76DA5-95DC-4CB6-B2A2-7D389DD3D7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74802" y="2087294"/>
            <a:ext cx="5928752" cy="3334923"/>
          </a:xfrm>
          <a:prstGeom prst="rect">
            <a:avLst/>
          </a:prstGeom>
        </p:spPr>
      </p:pic>
    </p:spTree>
    <p:extLst>
      <p:ext uri="{BB962C8B-B14F-4D97-AF65-F5344CB8AC3E}">
        <p14:creationId xmlns:p14="http://schemas.microsoft.com/office/powerpoint/2010/main" val="264752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4A130CA-991E-4C92-A494-EB7D8666E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FC3C749F-9A26-4B1E-BC2E-572D03DF9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72577" y="1372793"/>
            <a:ext cx="6135300" cy="5537781"/>
          </a:xfrm>
          <a:custGeom>
            <a:avLst/>
            <a:gdLst>
              <a:gd name="connsiteX0" fmla="*/ 0 w 6135300"/>
              <a:gd name="connsiteY0" fmla="*/ 0 h 5537781"/>
              <a:gd name="connsiteX1" fmla="*/ 6135300 w 6135300"/>
              <a:gd name="connsiteY1" fmla="*/ 0 h 5537781"/>
              <a:gd name="connsiteX2" fmla="*/ 6135300 w 6135300"/>
              <a:gd name="connsiteY2" fmla="*/ 3548931 h 5537781"/>
              <a:gd name="connsiteX3" fmla="*/ 4146451 w 6135300"/>
              <a:gd name="connsiteY3" fmla="*/ 5537781 h 5537781"/>
              <a:gd name="connsiteX4" fmla="*/ 0 w 6135300"/>
              <a:gd name="connsiteY4" fmla="*/ 1391331 h 553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5537781">
                <a:moveTo>
                  <a:pt x="0" y="0"/>
                </a:moveTo>
                <a:lnTo>
                  <a:pt x="6135300" y="0"/>
                </a:lnTo>
                <a:lnTo>
                  <a:pt x="6135300" y="3548931"/>
                </a:lnTo>
                <a:lnTo>
                  <a:pt x="4146451" y="5537781"/>
                </a:lnTo>
                <a:lnTo>
                  <a:pt x="0" y="1391331"/>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F98D51C6-1188-49B8-B829-31D2C2813F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0242" y="292975"/>
            <a:ext cx="5056735" cy="9206602"/>
          </a:xfrm>
          <a:custGeom>
            <a:avLst/>
            <a:gdLst>
              <a:gd name="connsiteX0" fmla="*/ 0 w 5053652"/>
              <a:gd name="connsiteY0" fmla="*/ 209273 h 9200989"/>
              <a:gd name="connsiteX1" fmla="*/ 209274 w 5053652"/>
              <a:gd name="connsiteY1" fmla="*/ 0 h 9200989"/>
              <a:gd name="connsiteX2" fmla="*/ 5053652 w 5053652"/>
              <a:gd name="connsiteY2" fmla="*/ 4844379 h 9200989"/>
              <a:gd name="connsiteX3" fmla="*/ 697042 w 5053652"/>
              <a:gd name="connsiteY3" fmla="*/ 9200989 h 9200989"/>
              <a:gd name="connsiteX4" fmla="*/ 0 w 5053652"/>
              <a:gd name="connsiteY4" fmla="*/ 9200989 h 92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652" h="9200989">
                <a:moveTo>
                  <a:pt x="0" y="209273"/>
                </a:moveTo>
                <a:lnTo>
                  <a:pt x="209274" y="0"/>
                </a:lnTo>
                <a:lnTo>
                  <a:pt x="5053652" y="4844379"/>
                </a:lnTo>
                <a:lnTo>
                  <a:pt x="697042" y="9200989"/>
                </a:lnTo>
                <a:lnTo>
                  <a:pt x="0" y="9200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456BA586-8922-4113-BD35-BBF1EB1A1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6909" y="5272381"/>
            <a:ext cx="3171238" cy="158561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61739"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ame 80">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23102"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0BC7F873-35A9-4C8E-A75E-C62E289405ED}"/>
              </a:ext>
            </a:extLst>
          </p:cNvPr>
          <p:cNvSpPr/>
          <p:nvPr/>
        </p:nvSpPr>
        <p:spPr>
          <a:xfrm>
            <a:off x="1738683" y="2721789"/>
            <a:ext cx="3618284" cy="1345720"/>
          </a:xfrm>
          <a:prstGeom prst="rect">
            <a:avLst/>
          </a:prstGeom>
          <a:noFill/>
        </p:spPr>
        <p:txBody>
          <a:bodyPr vert="horz" lIns="91440" tIns="45720" rIns="91440" bIns="45720" rtlCol="0" anchor="ctr">
            <a:normAutofit/>
          </a:bodyPr>
          <a:lstStyle/>
          <a:p>
            <a:pPr algn="ctr">
              <a:lnSpc>
                <a:spcPct val="90000"/>
              </a:lnSpc>
              <a:spcAft>
                <a:spcPts val="600"/>
              </a:spcAft>
            </a:pPr>
            <a:r>
              <a:rPr lang="en-US" sz="3600" b="1" kern="1200" dirty="0">
                <a:ln w="13462">
                  <a:solidFill>
                    <a:schemeClr val="bg1"/>
                  </a:solidFill>
                  <a:prstDash val="solid"/>
                </a:ln>
                <a:solidFill>
                  <a:srgbClr val="080808"/>
                </a:solidFill>
                <a:effectLst>
                  <a:outerShdw dist="38100" dir="2700000" algn="bl" rotWithShape="0">
                    <a:schemeClr val="accent5"/>
                  </a:outerShdw>
                </a:effectLst>
                <a:latin typeface="+mj-lt"/>
                <a:ea typeface="+mj-ea"/>
                <a:cs typeface="+mj-cs"/>
              </a:rPr>
              <a:t>Muhammad Ali</a:t>
            </a:r>
            <a:endParaRPr lang="en-US" sz="3600" b="1" kern="1200" cap="none" spc="0" dirty="0">
              <a:ln w="13462">
                <a:solidFill>
                  <a:schemeClr val="bg1"/>
                </a:solidFill>
                <a:prstDash val="solid"/>
              </a:ln>
              <a:solidFill>
                <a:srgbClr val="080808"/>
              </a:solidFill>
              <a:effectLst>
                <a:outerShdw dist="38100" dir="2700000" algn="bl" rotWithShape="0">
                  <a:schemeClr val="accent5"/>
                </a:outerShdw>
              </a:effectLst>
              <a:latin typeface="+mj-lt"/>
              <a:ea typeface="+mj-ea"/>
              <a:cs typeface="+mj-cs"/>
            </a:endParaRPr>
          </a:p>
        </p:txBody>
      </p:sp>
      <p:pic>
        <p:nvPicPr>
          <p:cNvPr id="1026" name="Picture 2" descr="Image result for images of muhammad ali">
            <a:extLst>
              <a:ext uri="{FF2B5EF4-FFF2-40B4-BE49-F238E27FC236}">
                <a16:creationId xmlns:a16="http://schemas.microsoft.com/office/drawing/2014/main" id="{69C7505F-9634-465F-9938-C7B35A174C2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116270" y="413453"/>
            <a:ext cx="4517498" cy="562336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1FC372AF-AC03-4748-997D-ABBCD05947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2152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7">
            <a:extLst>
              <a:ext uri="{FF2B5EF4-FFF2-40B4-BE49-F238E27FC236}">
                <a16:creationId xmlns:a16="http://schemas.microsoft.com/office/drawing/2014/main" id="{F6F2D560-3661-4106-A550-121E1F8C4C06}"/>
              </a:ext>
            </a:extLst>
          </p:cNvPr>
          <p:cNvSpPr txBox="1">
            <a:spLocks noChangeArrowheads="1"/>
          </p:cNvSpPr>
          <p:nvPr/>
        </p:nvSpPr>
        <p:spPr bwMode="auto">
          <a:xfrm>
            <a:off x="4483223" y="207219"/>
            <a:ext cx="7432112"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3600" b="1" dirty="0"/>
              <a:t>Who Was Muhammad Ali?</a:t>
            </a:r>
          </a:p>
          <a:p>
            <a:endParaRPr lang="en-US" sz="3600" dirty="0"/>
          </a:p>
          <a:p>
            <a:r>
              <a:rPr lang="en-US" sz="3600" dirty="0"/>
              <a:t>Muhammad Ali was a boxer, philanthropist and social activist who is universally regarded as one of the greatest athletes of the 20th century. Ali became an Olympic gold medalist in 1960 and the world heavyweight boxing champion in 1964. </a:t>
            </a:r>
          </a:p>
        </p:txBody>
      </p:sp>
      <p:pic>
        <p:nvPicPr>
          <p:cNvPr id="2052" name="Picture 4" descr="Image result for images of muhammad ali">
            <a:extLst>
              <a:ext uri="{FF2B5EF4-FFF2-40B4-BE49-F238E27FC236}">
                <a16:creationId xmlns:a16="http://schemas.microsoft.com/office/drawing/2014/main" id="{480D3C70-CE0C-4535-8205-8DA044784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5" y="0"/>
            <a:ext cx="4256674" cy="5830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945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30B166-1104-4D2D-9181-AEE4EE25B3C4}"/>
              </a:ext>
            </a:extLst>
          </p:cNvPr>
          <p:cNvSpPr>
            <a:spLocks noGrp="1"/>
          </p:cNvSpPr>
          <p:nvPr>
            <p:ph type="body" sz="quarter" idx="11"/>
          </p:nvPr>
        </p:nvSpPr>
        <p:spPr>
          <a:xfrm>
            <a:off x="4160447" y="88778"/>
            <a:ext cx="7508045" cy="6596108"/>
          </a:xfrm>
        </p:spPr>
        <p:txBody>
          <a:bodyPr>
            <a:noAutofit/>
          </a:bodyPr>
          <a:lstStyle/>
          <a:p>
            <a:pPr algn="ctr"/>
            <a:r>
              <a:rPr lang="en-US" sz="2800" dirty="0"/>
              <a:t>Early Life</a:t>
            </a:r>
          </a:p>
          <a:p>
            <a:pPr algn="ctr"/>
            <a:endParaRPr lang="en-US" sz="2800" dirty="0"/>
          </a:p>
          <a:p>
            <a:pPr marL="457200" indent="-457200">
              <a:buFont typeface="Arial" panose="020B0604020202020204" pitchFamily="34" charset="0"/>
              <a:buChar char="•"/>
            </a:pPr>
            <a:r>
              <a:rPr lang="en-US" sz="2800" b="0" dirty="0"/>
              <a:t>Muhammad Ali was born on January 17, 1942, in Louisville, Kentucky. His birth name was Cassius Marcellus Clay Jr. </a:t>
            </a:r>
          </a:p>
          <a:p>
            <a:pPr marL="457200" indent="-457200">
              <a:buFont typeface="Arial" panose="020B0604020202020204" pitchFamily="34" charset="0"/>
              <a:buChar char="•"/>
            </a:pPr>
            <a:r>
              <a:rPr lang="en-US" sz="2800" b="0" dirty="0"/>
              <a:t>At an early age young Muhammad Ali showed that he wasn't afraid of anyone inside or outside of the ring. Growing up in the segregated South, he experienced racial prejudice and discrimination firsthand.</a:t>
            </a:r>
          </a:p>
          <a:p>
            <a:pPr marL="457200" indent="-457200">
              <a:buFont typeface="Arial" panose="020B0604020202020204" pitchFamily="34" charset="0"/>
              <a:buChar char="•"/>
            </a:pPr>
            <a:r>
              <a:rPr lang="en-US" sz="2800" b="0" dirty="0"/>
              <a:t>At the age of 12, Muhammad Ali discovered his talent for boxing through an odd twist of fate. After his bike was stolen, Ali told a police officer that he wanted to beat up the thief. </a:t>
            </a:r>
          </a:p>
          <a:p>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3076" name="Picture 4" descr="Image result for images of muhammad ali">
            <a:extLst>
              <a:ext uri="{FF2B5EF4-FFF2-40B4-BE49-F238E27FC236}">
                <a16:creationId xmlns:a16="http://schemas.microsoft.com/office/drawing/2014/main" id="{D452A283-6C8A-4348-8B85-641572487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444" y="1091953"/>
            <a:ext cx="2857500" cy="348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87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E12228-8C49-45F4-8770-275AB8725288}"/>
              </a:ext>
            </a:extLst>
          </p:cNvPr>
          <p:cNvSpPr/>
          <p:nvPr/>
        </p:nvSpPr>
        <p:spPr>
          <a:xfrm>
            <a:off x="6499274" y="428178"/>
            <a:ext cx="5355101" cy="5724644"/>
          </a:xfrm>
          <a:prstGeom prst="rect">
            <a:avLst/>
          </a:prstGeom>
        </p:spPr>
        <p:txBody>
          <a:bodyPr wrap="square">
            <a:spAutoFit/>
          </a:bodyPr>
          <a:lstStyle/>
          <a:p>
            <a:pPr algn="ctr"/>
            <a:endParaRPr lang="en-US" sz="3200" b="1" dirty="0">
              <a:latin typeface="open-sans"/>
            </a:endParaRPr>
          </a:p>
          <a:p>
            <a:pPr algn="ctr"/>
            <a:r>
              <a:rPr lang="en-US" sz="3200" b="1" dirty="0">
                <a:latin typeface="open-sans"/>
              </a:rPr>
              <a:t>Olympic Gold</a:t>
            </a:r>
          </a:p>
          <a:p>
            <a:r>
              <a:rPr lang="en-US" sz="3000" dirty="0">
                <a:latin typeface="open-sans"/>
              </a:rPr>
              <a:t>In 1960, Muhammad Ali won a spot on the U.S.</a:t>
            </a:r>
            <a:r>
              <a:rPr lang="en-US" sz="3000" u="sng" dirty="0">
                <a:latin typeface="open-sans"/>
              </a:rPr>
              <a:t> </a:t>
            </a:r>
            <a:r>
              <a:rPr lang="en-US" sz="3000" u="sng" dirty="0">
                <a:latin typeface="open-sans"/>
                <a:hlinkClick r:id="rId2">
                  <a:extLst>
                    <a:ext uri="{A12FA001-AC4F-418D-AE19-62706E023703}">
                      <ahyp:hlinkClr xmlns:ahyp="http://schemas.microsoft.com/office/drawing/2018/hyperlinkcolor" val="tx"/>
                    </a:ext>
                  </a:extLst>
                </a:hlinkClick>
              </a:rPr>
              <a:t>Olympic</a:t>
            </a:r>
            <a:r>
              <a:rPr lang="en-US" sz="3000" dirty="0">
                <a:latin typeface="open-sans"/>
              </a:rPr>
              <a:t> boxing team and traveled to Rome, Italy, to compete. At six feet, three inches tall, Muhammad Ali was an imposing figure in the ring, but he also became known for his lightning speed and fancy footwork. </a:t>
            </a:r>
          </a:p>
          <a:p>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descr="Image result for images of muhammad ali olympic gold">
            <a:extLst>
              <a:ext uri="{FF2B5EF4-FFF2-40B4-BE49-F238E27FC236}">
                <a16:creationId xmlns:a16="http://schemas.microsoft.com/office/drawing/2014/main" id="{0076890A-7744-43BC-8C8C-EBDE55E08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05" y="1616319"/>
            <a:ext cx="6332969"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21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7">
            <a:extLst>
              <a:ext uri="{FF2B5EF4-FFF2-40B4-BE49-F238E27FC236}">
                <a16:creationId xmlns:a16="http://schemas.microsoft.com/office/drawing/2014/main" id="{9DA7816F-A7B4-4FAD-9286-04592137834E}"/>
              </a:ext>
            </a:extLst>
          </p:cNvPr>
          <p:cNvSpPr txBox="1">
            <a:spLocks noChangeArrowheads="1"/>
          </p:cNvSpPr>
          <p:nvPr/>
        </p:nvSpPr>
        <p:spPr bwMode="auto">
          <a:xfrm>
            <a:off x="4107766" y="938687"/>
            <a:ext cx="7900474"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4000" b="1" dirty="0">
                <a:latin typeface="open-sans"/>
              </a:rPr>
              <a:t>Philanthropy</a:t>
            </a:r>
          </a:p>
          <a:p>
            <a:pPr algn="ctr"/>
            <a:endParaRPr lang="en-US" sz="3200" b="1" dirty="0">
              <a:latin typeface="open-sans"/>
            </a:endParaRPr>
          </a:p>
          <a:p>
            <a:r>
              <a:rPr lang="en-US" sz="3200" dirty="0">
                <a:latin typeface="open-sans"/>
              </a:rPr>
              <a:t>In his retirement, Ali devoted much of his time to philanthropy. Over the years Ali supported the </a:t>
            </a:r>
            <a:r>
              <a:rPr lang="en-US" sz="3200" u="sng" dirty="0">
                <a:latin typeface="open-sans"/>
                <a:hlinkClick r:id="rId3">
                  <a:extLst>
                    <a:ext uri="{A12FA001-AC4F-418D-AE19-62706E023703}">
                      <ahyp:hlinkClr xmlns:ahyp="http://schemas.microsoft.com/office/drawing/2018/hyperlinkcolor" val="tx"/>
                    </a:ext>
                  </a:extLst>
                </a:hlinkClick>
              </a:rPr>
              <a:t>Special Olympics</a:t>
            </a:r>
            <a:r>
              <a:rPr lang="en-US" sz="3200" u="sng" dirty="0">
                <a:latin typeface="open-sans"/>
              </a:rPr>
              <a:t> </a:t>
            </a:r>
            <a:r>
              <a:rPr lang="en-US" sz="3200" dirty="0">
                <a:latin typeface="open-sans"/>
              </a:rPr>
              <a:t>and the </a:t>
            </a:r>
            <a:r>
              <a:rPr lang="en-US" sz="3200" u="sng" dirty="0">
                <a:latin typeface="open-sans"/>
                <a:hlinkClick r:id="rId4">
                  <a:extLst>
                    <a:ext uri="{A12FA001-AC4F-418D-AE19-62706E023703}">
                      <ahyp:hlinkClr xmlns:ahyp="http://schemas.microsoft.com/office/drawing/2018/hyperlinkcolor" val="tx"/>
                    </a:ext>
                  </a:extLst>
                </a:hlinkClick>
              </a:rPr>
              <a:t>Make-A-Wish Foundation</a:t>
            </a:r>
            <a:r>
              <a:rPr lang="en-US" sz="3200" dirty="0">
                <a:latin typeface="open-sans"/>
              </a:rPr>
              <a:t>, among other organizations. In 1996, he lit the Olympic cauldron at the Summer Olympic Games in Atlanta. It was an emotional moment in sports history.</a:t>
            </a:r>
          </a:p>
        </p:txBody>
      </p:sp>
      <p:pic>
        <p:nvPicPr>
          <p:cNvPr id="5122" name="Picture 2" descr="Image result for images of muhammad ali olympic gold">
            <a:extLst>
              <a:ext uri="{FF2B5EF4-FFF2-40B4-BE49-F238E27FC236}">
                <a16:creationId xmlns:a16="http://schemas.microsoft.com/office/drawing/2014/main" id="{6E210A39-CFF3-4FB3-B538-440D63BDF9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066" y="2028917"/>
            <a:ext cx="3304944" cy="3292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561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923266-326B-412B-90E6-EFF030DE1CDB}"/>
              </a:ext>
            </a:extLst>
          </p:cNvPr>
          <p:cNvSpPr/>
          <p:nvPr/>
        </p:nvSpPr>
        <p:spPr>
          <a:xfrm>
            <a:off x="7990449" y="1443841"/>
            <a:ext cx="3995224" cy="5186035"/>
          </a:xfrm>
          <a:prstGeom prst="rect">
            <a:avLst/>
          </a:prstGeom>
        </p:spPr>
        <p:txBody>
          <a:bodyPr wrap="square">
            <a:spAutoFit/>
          </a:bodyPr>
          <a:lstStyle/>
          <a:p>
            <a:pPr algn="ctr"/>
            <a:r>
              <a:rPr lang="en-US" sz="2800" b="1" dirty="0">
                <a:latin typeface="open-sans"/>
              </a:rPr>
              <a:t>Awards</a:t>
            </a:r>
          </a:p>
          <a:p>
            <a:pPr marL="457200" indent="-457200">
              <a:buFont typeface="Arial" panose="020B0604020202020204" pitchFamily="34" charset="0"/>
              <a:buChar char="•"/>
            </a:pPr>
            <a:r>
              <a:rPr lang="en-US" sz="2500" dirty="0">
                <a:latin typeface="open-sans"/>
              </a:rPr>
              <a:t>In 2005, Muhammad Ali received the Presidential Medal of Freedom from President </a:t>
            </a:r>
            <a:r>
              <a:rPr lang="en-US" sz="2500" dirty="0">
                <a:latin typeface="open-sans"/>
                <a:hlinkClick r:id="rId3">
                  <a:extLst>
                    <a:ext uri="{A12FA001-AC4F-418D-AE19-62706E023703}">
                      <ahyp:hlinkClr xmlns:ahyp="http://schemas.microsoft.com/office/drawing/2018/hyperlinkcolor" val="tx"/>
                    </a:ext>
                  </a:extLst>
                </a:hlinkClick>
              </a:rPr>
              <a:t>George W. Bush</a:t>
            </a:r>
            <a:r>
              <a:rPr lang="en-US" sz="2500" dirty="0">
                <a:latin typeface="open-sans"/>
              </a:rPr>
              <a:t>.</a:t>
            </a:r>
          </a:p>
          <a:p>
            <a:pPr marL="457200" indent="-457200">
              <a:buFont typeface="Arial" panose="020B0604020202020204" pitchFamily="34" charset="0"/>
              <a:buChar char="•"/>
            </a:pPr>
            <a:r>
              <a:rPr lang="en-US" sz="2500" dirty="0">
                <a:latin typeface="open-sans"/>
              </a:rPr>
              <a:t>Soon after Obama’s 2009 inauguration, Muhammad Ali received the President's Award from the </a:t>
            </a:r>
            <a:r>
              <a:rPr lang="en-US" sz="2500" u="sng" dirty="0">
                <a:latin typeface="open-sans"/>
                <a:hlinkClick r:id="rId4">
                  <a:extLst>
                    <a:ext uri="{A12FA001-AC4F-418D-AE19-62706E023703}">
                      <ahyp:hlinkClr xmlns:ahyp="http://schemas.microsoft.com/office/drawing/2018/hyperlinkcolor" val="tx"/>
                    </a:ext>
                  </a:extLst>
                </a:hlinkClick>
              </a:rPr>
              <a:t>NAACP</a:t>
            </a:r>
            <a:r>
              <a:rPr lang="en-US" sz="2500" dirty="0">
                <a:latin typeface="open-sans"/>
              </a:rPr>
              <a:t> for his public service efforts.</a:t>
            </a:r>
          </a:p>
          <a:p>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descr="Image result for images of muhammad awards">
            <a:extLst>
              <a:ext uri="{FF2B5EF4-FFF2-40B4-BE49-F238E27FC236}">
                <a16:creationId xmlns:a16="http://schemas.microsoft.com/office/drawing/2014/main" id="{1B1BA6E3-CD75-4520-A559-855EDD8C2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625" y="957943"/>
            <a:ext cx="7003032" cy="4957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3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FAF-EC8B-4C62-B276-88E0D1345C2B}"/>
              </a:ext>
            </a:extLst>
          </p:cNvPr>
          <p:cNvSpPr/>
          <p:nvPr/>
        </p:nvSpPr>
        <p:spPr>
          <a:xfrm>
            <a:off x="4135901" y="572352"/>
            <a:ext cx="7709095" cy="4462760"/>
          </a:xfrm>
          <a:prstGeom prst="rect">
            <a:avLst/>
          </a:prstGeom>
        </p:spPr>
        <p:txBody>
          <a:bodyPr wrap="square">
            <a:spAutoFit/>
          </a:bodyPr>
          <a:lstStyle/>
          <a:p>
            <a:pPr marL="457200" indent="-457200">
              <a:buFont typeface="Arial" panose="020B0604020202020204" pitchFamily="34" charset="0"/>
              <a:buChar char="•"/>
            </a:pPr>
            <a:r>
              <a:rPr lang="en-US" sz="3200" dirty="0">
                <a:latin typeface="open-sans"/>
              </a:rPr>
              <a:t>Muhammad Ali died on June 3, 2016, in Phoenix, Arizona after being hospitalized for what was reportedly a respiratory issue. He was 74 years old.</a:t>
            </a:r>
          </a:p>
          <a:p>
            <a:pPr marL="457200" indent="-457200">
              <a:buFont typeface="Arial" panose="020B0604020202020204" pitchFamily="34" charset="0"/>
              <a:buChar char="•"/>
            </a:pPr>
            <a:endParaRPr lang="en-US" sz="3200" dirty="0">
              <a:latin typeface="open-sans"/>
            </a:endParaRPr>
          </a:p>
          <a:p>
            <a:pPr marL="457200" indent="-457200">
              <a:buFont typeface="Arial" panose="020B0604020202020204" pitchFamily="34" charset="0"/>
              <a:buChar char="•"/>
            </a:pPr>
            <a:r>
              <a:rPr lang="en-US" sz="3200" dirty="0">
                <a:latin typeface="open-sans"/>
              </a:rPr>
              <a:t>The boxing legend had been suffering from Parkinson’s disease and spinal stenosis.</a:t>
            </a:r>
          </a:p>
          <a:p>
            <a:endParaRPr lang="en-GB" alt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7170" name="Picture 2" descr="Image result for images of muhammad awards">
            <a:extLst>
              <a:ext uri="{FF2B5EF4-FFF2-40B4-BE49-F238E27FC236}">
                <a16:creationId xmlns:a16="http://schemas.microsoft.com/office/drawing/2014/main" id="{4D7AB61C-E7EA-4D99-9C64-5512E49A6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8" y="130629"/>
            <a:ext cx="3819528" cy="477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901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21CB09D-219D-4259-9D44-92DD5C9AF5DA}"/>
              </a:ext>
            </a:extLst>
          </p:cNvPr>
          <p:cNvSpPr/>
          <p:nvPr/>
        </p:nvSpPr>
        <p:spPr>
          <a:xfrm>
            <a:off x="718686" y="5091762"/>
            <a:ext cx="7484787" cy="1264588"/>
          </a:xfrm>
          <a:prstGeom prst="rect">
            <a:avLst/>
          </a:prstGeom>
        </p:spPr>
        <p:txBody>
          <a:bodyPr vert="horz" lIns="91440" tIns="45720" rIns="91440" bIns="45720" rtlCol="0" anchor="ctr">
            <a:normAutofit/>
          </a:bodyPr>
          <a:lstStyle/>
          <a:p>
            <a:pPr algn="r">
              <a:lnSpc>
                <a:spcPct val="90000"/>
              </a:lnSpc>
              <a:spcAft>
                <a:spcPts val="600"/>
              </a:spcAft>
            </a:pPr>
            <a:r>
              <a:rPr lang="en-US" sz="4800">
                <a:solidFill>
                  <a:srgbClr val="FFFFFF"/>
                </a:solidFill>
                <a:latin typeface="+mj-lt"/>
                <a:ea typeface="+mj-ea"/>
                <a:cs typeface="+mj-cs"/>
              </a:rPr>
              <a:t>Muhammad Ali</a:t>
            </a:r>
          </a:p>
        </p:txBody>
      </p:sp>
      <p:pic>
        <p:nvPicPr>
          <p:cNvPr id="8196" name="Picture 4" descr="muhammad ali quotes, quotes by muhammad ali, quotes from muhammad ali">
            <a:extLst>
              <a:ext uri="{FF2B5EF4-FFF2-40B4-BE49-F238E27FC236}">
                <a16:creationId xmlns:a16="http://schemas.microsoft.com/office/drawing/2014/main" id="{306277B4-2C86-4CC7-AF4B-251BB5A30E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99" r="-1" b="15697"/>
          <a:stretch/>
        </p:blipFill>
        <p:spPr bwMode="auto">
          <a:xfrm>
            <a:off x="320040" y="320040"/>
            <a:ext cx="11548872" cy="4462272"/>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9598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Custom 24">
      <a:dk1>
        <a:srgbClr val="000000"/>
      </a:dk1>
      <a:lt1>
        <a:srgbClr val="FFFFFF"/>
      </a:lt1>
      <a:dk2>
        <a:srgbClr val="000000"/>
      </a:dk2>
      <a:lt2>
        <a:srgbClr val="E6E6E6"/>
      </a:lt2>
      <a:accent1>
        <a:srgbClr val="264653"/>
      </a:accent1>
      <a:accent2>
        <a:srgbClr val="2A9D8F"/>
      </a:accent2>
      <a:accent3>
        <a:srgbClr val="E9C46A"/>
      </a:accent3>
      <a:accent4>
        <a:srgbClr val="F4A261"/>
      </a:accent4>
      <a:accent5>
        <a:srgbClr val="E76F51"/>
      </a:accent5>
      <a:accent6>
        <a:srgbClr val="FFFFFF"/>
      </a:accent6>
      <a:hlink>
        <a:srgbClr val="FFFFFF"/>
      </a:hlink>
      <a:folHlink>
        <a:srgbClr val="FFFFFF"/>
      </a:folHlink>
    </a:clrScheme>
    <a:fontScheme name="Heritage and History">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History Month_TM10103076_LH_v3" id="{E86A5F8A-205B-415D-8C74-396462BC92B8}" vid="{79A5DEFC-4E78-4059-8A9E-912412732BB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5" ma:contentTypeDescription="Create a new document." ma:contentTypeScope="" ma:versionID="6303841d91754ae9e45eab54773e3b1c">
  <xsd:schema xmlns:xsd="http://www.w3.org/2001/XMLSchema" xmlns:xs="http://www.w3.org/2001/XMLSchema" xmlns:p="http://schemas.microsoft.com/office/2006/metadata/properties" xmlns:ns1="http://schemas.microsoft.com/sharepoint/v3" xmlns:ns2="71af3243-3dd4-4a8d-8c0d-dd76da1f02a5" xmlns:ns3="16c05727-aa75-4e4a-9b5f-8a80a1165891" targetNamespace="http://schemas.microsoft.com/office/2006/metadata/properties" ma:root="true" ma:fieldsID="21f069cdc2b493a90fc663fd3b6884b6" ns1:_="" ns2:_="" ns3:_="">
    <xsd:import namespace="http://schemas.microsoft.com/sharepoint/v3"/>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F1922B-A620-4874-B6A7-81D29E2D0214}">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991CA3B8-CF48-4115-BAF3-126466752ED7}">
  <ds:schemaRefs>
    <ds:schemaRef ds:uri="http://schemas.microsoft.com/sharepoint/v3/contenttype/forms"/>
  </ds:schemaRefs>
</ds:datastoreItem>
</file>

<file path=customXml/itemProps3.xml><?xml version="1.0" encoding="utf-8"?>
<ds:datastoreItem xmlns:ds="http://schemas.openxmlformats.org/officeDocument/2006/customXml" ds:itemID="{32BA7D27-7677-4220-B6A7-A1C5397C8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163</Words>
  <Application>Microsoft Office PowerPoint</Application>
  <PresentationFormat>Widescreen</PresentationFormat>
  <Paragraphs>29</Paragraphs>
  <Slides>9</Slides>
  <Notes>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open-sans</vt:lpstr>
      <vt:lpstr>Segoe UI</vt:lpstr>
      <vt:lpstr>Tahoma</vt:lpstr>
      <vt:lpstr>Times New Roman</vt:lpstr>
      <vt:lpstr>2_Office Theme</vt:lpstr>
      <vt:lpstr>Black History Month      Lakessa Johnson  PLC  Coach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2021-02-10T21:40:23Z</dcterms:created>
  <dcterms:modified xsi:type="dcterms:W3CDTF">2021-02-12T01:40:08Z</dcterms:modified>
</cp:coreProperties>
</file>